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236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82" r:id="rId4"/>
    <p:sldId id="302" r:id="rId5"/>
    <p:sldId id="398" r:id="rId6"/>
    <p:sldId id="343" r:id="rId7"/>
    <p:sldId id="346" r:id="rId8"/>
    <p:sldId id="347" r:id="rId9"/>
    <p:sldId id="348" r:id="rId10"/>
    <p:sldId id="351" r:id="rId11"/>
    <p:sldId id="354" r:id="rId12"/>
    <p:sldId id="358" r:id="rId13"/>
    <p:sldId id="359" r:id="rId14"/>
    <p:sldId id="368" r:id="rId15"/>
    <p:sldId id="371" r:id="rId16"/>
  </p:sldIdLst>
  <p:sldSz cx="9144000" cy="6858000" type="screen4x3"/>
  <p:notesSz cx="6946900" cy="9220200"/>
  <p:embeddedFontLst>
    <p:embeddedFont>
      <p:font typeface="Edwardian Script ITC" panose="030303020407070D0804" pitchFamily="66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imes" panose="020206030504050203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00602B"/>
    <a:srgbClr val="004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4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3492"/>
    </p:cViewPr>
  </p:sorterViewPr>
  <p:notesViewPr>
    <p:cSldViewPr>
      <p:cViewPr varScale="1">
        <p:scale>
          <a:sx n="50" d="100"/>
          <a:sy n="50" d="100"/>
        </p:scale>
        <p:origin x="-2107" y="-67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4" y="2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DF330-A88F-48F4-8011-1D98A7BD458B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4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4" y="875824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309A8-70A1-41E7-AC90-9825EDADE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0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5E57FF29-23A2-4C5E-97EB-0F130A11325E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5C6353A-D350-48E5-A7E9-CED375083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6353A-D350-48E5-A7E9-CED3750832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9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6353A-D350-48E5-A7E9-CED3750832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4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6353A-D350-48E5-A7E9-CED3750832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6353A-D350-48E5-A7E9-CED3750832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8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47628-8AE6-47DD-ABAA-9142BD758DBF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0D9C0-2895-4423-8BFB-BCB610F44930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4705-1C50-4F3A-A08B-ABAD9C0FFDC3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80F06-4194-4DEA-A484-DBB3FD6BA3EC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6618-3C1D-46F9-9811-D52F04FD7586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1BE9-927B-4ABE-8944-1D1E44DA4CF6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2901-C7D2-49DC-AF5A-D5F1DD97E231}" type="datetime1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A69F3-386E-4DC4-92C2-C62B0B8D90A4}" type="datetime1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AE8C-2636-4136-9571-553B467657AF}" type="datetime1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678E-9AAC-466D-AB9A-79996DD894BD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82AB-3216-4363-8744-390BD86501A8}" type="datetime1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47C5-C987-41F5-AB8B-F84980FB9ACA}" type="datetime1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42660-B8A7-4597-8B3F-1516679A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0439" y="2996498"/>
            <a:ext cx="7010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     Project Discovery Alexandria </a:t>
            </a:r>
          </a:p>
          <a:p>
            <a:pPr algn="ctr"/>
            <a:endParaRPr lang="en-US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4800" b="1" i="1" dirty="0" smtClean="0">
                <a:solidFill>
                  <a:srgbClr val="C00000"/>
                </a:solidFill>
                <a:latin typeface="Edwardian Script ITC" panose="030303020407070D0804" pitchFamily="66" charset="0"/>
              </a:rPr>
              <a:t>    Annual Legacy Scholarship      Fundraiser</a:t>
            </a:r>
            <a:endParaRPr lang="en-US" i="1" dirty="0" smtClean="0">
              <a:solidFill>
                <a:srgbClr val="C00000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57200" y="381000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</a:rPr>
              <a:t>  ”Helping All Students Succeed”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5473005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November 7, 2015</a:t>
            </a:r>
            <a:endParaRPr 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457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" objId="7"/>
        <p14:pauseEvt time="8026" objId="7"/>
        <p14:seekEvt time="8026" objId="7" seek="7950"/>
        <p14:resumeEvt time="8236" objId="7"/>
        <p14:playEvt time="10551" objId="7"/>
        <p14:pauseEvt time="19759" objId="7"/>
        <p14:pauseEvt time="19759" objId="7"/>
        <p14:seekEvt time="19760" objId="7" seek="9205"/>
        <p14:resumeEvt time="19973" objId="7"/>
        <p14:seekEvt time="19973" objId="7" seek="9453"/>
        <p14:resumeEvt time="20176" objId="7"/>
        <p14:stopEvt time="3416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" objId="7"/>
        <p14:stopEvt time="2114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" objId="7"/>
        <p14:stopEvt time="2741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" objId="7"/>
        <p14:stopEvt time="3635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" objId="7"/>
        <p14:stopEvt time="2081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0"/>
            <a:ext cx="8153400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Welcome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1830387"/>
            <a:ext cx="624840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i="1" dirty="0" smtClean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 the</a:t>
            </a:r>
          </a:p>
          <a:p>
            <a:pPr marL="0" indent="0" algn="ctr">
              <a:buNone/>
            </a:pPr>
            <a:r>
              <a:rPr lang="en-US" sz="6600" i="1" dirty="0" smtClean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  <a:r>
              <a:rPr lang="en-US" sz="6000" i="1" dirty="0" smtClean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Annual Legacy Scholarship</a:t>
            </a:r>
          </a:p>
          <a:p>
            <a:pPr marL="0" indent="0" algn="ctr">
              <a:buNone/>
            </a:pPr>
            <a:r>
              <a:rPr lang="en-US" sz="6000" i="1" dirty="0" smtClean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Fundraiser</a:t>
            </a:r>
            <a:endParaRPr lang="en-US" sz="6000" i="1" dirty="0">
              <a:solidFill>
                <a:schemeClr val="accent3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indent="0">
              <a:buNone/>
            </a:pPr>
            <a:endParaRPr lang="en-US" sz="6000" i="1" dirty="0">
              <a:solidFill>
                <a:schemeClr val="accent3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" objId="7"/>
        <p14:stopEvt time="8137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buriaHaynes\AppData\Local\Microsoft\Windows\Temporary Internet Files\Content.IE5\BNUB42I2\MP90043088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2300288"/>
            <a:ext cx="7086600" cy="45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4676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Our Mission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480" y="1646237"/>
            <a:ext cx="8568519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The mission of Project Discovery Alexandria is to prepare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and motivate first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generation college eligible students to seek, </a:t>
            </a:r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access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and utilize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opportunities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in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higher </a:t>
            </a:r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education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2" objId="7"/>
        <p14:stopEvt time="788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75" y="3513282"/>
            <a:ext cx="6588125" cy="2843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Mission </a:t>
            </a:r>
            <a:r>
              <a:rPr lang="en-US" sz="3200" dirty="0" smtClean="0"/>
              <a:t>(Cont’d)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1"/>
            <a:ext cx="8153400" cy="2133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program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motivates and prepares first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generation college-eligible students to access opportunities in higher education.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It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is based at 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. 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. Williams High School and Minnie Howard 9th Grade Center. </a:t>
            </a:r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4</a:t>
            </a:fld>
            <a:endParaRPr lang="en-US"/>
          </a:p>
        </p:txBody>
      </p:sp>
      <p:sp>
        <p:nvSpPr>
          <p:cNvPr id="8" name="AutoShape 4" descr="Image result for tc williams high"/>
          <p:cNvSpPr>
            <a:spLocks noChangeAspect="1" noChangeArrowheads="1"/>
          </p:cNvSpPr>
          <p:nvPr/>
        </p:nvSpPr>
        <p:spPr bwMode="auto">
          <a:xfrm>
            <a:off x="155575" y="-685800"/>
            <a:ext cx="1181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3" objId="7"/>
        <p14:stopEvt time="8490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 Group Picture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0" y="844735"/>
            <a:ext cx="93726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8800" y="136849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College Tour Participants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61657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Walkathon 2009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0656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Remembering </a:t>
            </a:r>
            <a:r>
              <a:rPr lang="en-US" sz="6000" dirty="0" smtClean="0">
                <a:solidFill>
                  <a:schemeClr val="bg1"/>
                </a:solidFill>
              </a:rPr>
              <a:t>our </a:t>
            </a:r>
            <a:r>
              <a:rPr lang="en-US" sz="6000" dirty="0">
                <a:solidFill>
                  <a:schemeClr val="bg1"/>
                </a:solidFill>
              </a:rPr>
              <a:t>Past</a:t>
            </a:r>
          </a:p>
        </p:txBody>
      </p:sp>
      <p:pic>
        <p:nvPicPr>
          <p:cNvPr id="7" name="Picture 6" descr="P42500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3307081"/>
            <a:ext cx="3886200" cy="2687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37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0" objId="7"/>
        <p14:stopEvt time="3987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" objId="7"/>
        <p14:stopEvt time="3388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" objId="7"/>
        <p14:stopEvt time="3141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425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42660-B8A7-4597-8B3F-1516679A5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push dir="u"/>
      </p:transition>
    </mc:Choice>
    <mc:Fallback xmlns="">
      <p:transition advClick="0" advTm="1000">
        <p:push dir="u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7" objId="7"/>
        <p14:stopEvt time="3630" objId="7"/>
      </p14:showEvtLst>
    </p:ext>
  </p:extLst>
</p:sld>
</file>

<file path=ppt/theme/theme1.xml><?xml version="1.0" encoding="utf-8"?>
<a:theme xmlns:a="http://schemas.openxmlformats.org/drawingml/2006/main" name="PresentationPro_ConservationGlobe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15849</TotalTime>
  <Words>119</Words>
  <Application>Microsoft Office PowerPoint</Application>
  <PresentationFormat>On-screen Show (4:3)</PresentationFormat>
  <Paragraphs>37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Edwardian Script ITC</vt:lpstr>
      <vt:lpstr>Calibri</vt:lpstr>
      <vt:lpstr>Times</vt:lpstr>
      <vt:lpstr>Arial</vt:lpstr>
      <vt:lpstr>PresentationPro_ConservationGlobeVideo</vt:lpstr>
      <vt:lpstr>PowerPoint Presentation</vt:lpstr>
      <vt:lpstr>Welcome</vt:lpstr>
      <vt:lpstr>Our Mission</vt:lpstr>
      <vt:lpstr>Mission (Cont’d)</vt:lpstr>
      <vt:lpstr>PowerPoint Presentation</vt:lpstr>
      <vt:lpstr>Walkathon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IburiaHaynes</dc:creator>
  <cp:lastModifiedBy>Iburia Hall-Haynes</cp:lastModifiedBy>
  <cp:revision>658</cp:revision>
  <cp:lastPrinted>2011-06-15T01:30:43Z</cp:lastPrinted>
  <dcterms:created xsi:type="dcterms:W3CDTF">2011-05-05T16:59:33Z</dcterms:created>
  <dcterms:modified xsi:type="dcterms:W3CDTF">2015-10-21T18:33:43Z</dcterms:modified>
</cp:coreProperties>
</file>